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6"/>
  </p:notesMasterIdLst>
  <p:handoutMasterIdLst>
    <p:handoutMasterId r:id="rId7"/>
  </p:handoutMasterIdLst>
  <p:sldIdLst>
    <p:sldId id="261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2128"/>
    <a:srgbClr val="1B449C"/>
    <a:srgbClr val="75C2D4"/>
    <a:srgbClr val="009FAC"/>
    <a:srgbClr val="AED1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/>
    <p:restoredTop sz="50000"/>
  </p:normalViewPr>
  <p:slideViewPr>
    <p:cSldViewPr snapToGrid="0" snapToObjects="1">
      <p:cViewPr varScale="1">
        <p:scale>
          <a:sx n="59" d="100"/>
          <a:sy n="59" d="100"/>
        </p:scale>
        <p:origin x="7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251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094C8-6BAA-0D43-B5FB-46B347CDD169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15E97-0E24-C94E-BE3A-D7DAEF4B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54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59272-40EF-FD4E-B330-0D78D1D9B966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8C89B-44CE-8F46-9111-7C9C9EED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8C89B-44CE-8F46-9111-7C9C9EEDAF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28675" y="641170"/>
            <a:ext cx="10506075" cy="67004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828675" y="1518249"/>
            <a:ext cx="10506075" cy="3950898"/>
          </a:xfrm>
          <a:prstGeom prst="rect">
            <a:avLst/>
          </a:prstGeom>
        </p:spPr>
        <p:txBody>
          <a:bodyPr/>
          <a:lstStyle>
            <a:lvl1pPr>
              <a:buClr>
                <a:srgbClr val="995FC6"/>
              </a:buCl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buClr>
                <a:srgbClr val="995FC6"/>
              </a:buCl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buClr>
                <a:srgbClr val="995FC6"/>
              </a:buCl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buClr>
                <a:srgbClr val="995FC6"/>
              </a:buCl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buClr>
                <a:srgbClr val="995FC6"/>
              </a:buCl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9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83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31371" y="2394862"/>
            <a:ext cx="10972800" cy="2285999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Talk Title Here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Speaker Name, Job Title,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Company</a:t>
            </a:r>
            <a:r>
              <a:rPr lang="en-US" sz="2400" b="1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b="1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endParaRPr lang="en-US" sz="2400" b="1" i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11</Words>
  <Application>Microsoft Macintosh PowerPoint</Application>
  <PresentationFormat>Widescreen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33</cp:revision>
  <dcterms:created xsi:type="dcterms:W3CDTF">2016-08-09T14:32:52Z</dcterms:created>
  <dcterms:modified xsi:type="dcterms:W3CDTF">2017-08-25T20:26:23Z</dcterms:modified>
</cp:coreProperties>
</file>